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F90DEE-86EE-40B6-B4B6-3D6D455CE4F7}">
  <a:tblStyle styleId="{BDF90DEE-86EE-40B6-B4B6-3D6D455CE4F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{BDF90DEE-86EE-40B6-B4B6-3D6D455CE4F7}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{BDF90DEE-86EE-40B6-B4B6-3D6D455CE4F7}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